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961" r:id="rId2"/>
  </p:sldMasterIdLst>
  <p:notesMasterIdLst>
    <p:notesMasterId r:id="rId11"/>
  </p:notesMasterIdLst>
  <p:handoutMasterIdLst>
    <p:handoutMasterId r:id="rId12"/>
  </p:handoutMasterIdLst>
  <p:sldIdLst>
    <p:sldId id="273" r:id="rId3"/>
    <p:sldId id="439" r:id="rId4"/>
    <p:sldId id="475" r:id="rId5"/>
    <p:sldId id="441" r:id="rId6"/>
    <p:sldId id="440" r:id="rId7"/>
    <p:sldId id="476" r:id="rId8"/>
    <p:sldId id="473" r:id="rId9"/>
    <p:sldId id="444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itterbox ICG" panose="00000400000000000000" pitchFamily="2" charset="0"/>
      <p:regular r:id="rId19"/>
    </p:embeddedFont>
  </p:embeddedFontLst>
  <p:custDataLst>
    <p:tags r:id="rId2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7">
          <p15:clr>
            <a:srgbClr val="A4A3A4"/>
          </p15:clr>
        </p15:guide>
        <p15:guide id="2" pos="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FFFF"/>
    <a:srgbClr val="FFFFCC"/>
    <a:srgbClr val="FFCC66"/>
    <a:srgbClr val="FF0000"/>
    <a:srgbClr val="E20000"/>
    <a:srgbClr val="C00000"/>
    <a:srgbClr val="DE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286" autoAdjust="0"/>
  </p:normalViewPr>
  <p:slideViewPr>
    <p:cSldViewPr snapToGrid="0">
      <p:cViewPr varScale="1">
        <p:scale>
          <a:sx n="80" d="100"/>
          <a:sy n="80" d="100"/>
        </p:scale>
        <p:origin x="1008" y="96"/>
      </p:cViewPr>
      <p:guideLst>
        <p:guide orient="horz" pos="3847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B05CEA-BF07-40A4-BC4B-34C1F1D0F7B3}" type="datetimeFigureOut">
              <a:rPr lang="de-DE"/>
              <a:pPr>
                <a:defRPr/>
              </a:pPr>
              <a:t>21.06.2021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A6C97B-E332-45CB-BA94-F01DD450B9A7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487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38FCE7-8E5A-4EE0-9076-E8EA5922807F}" type="datetimeFigureOut">
              <a:rPr lang="de-DE"/>
              <a:pPr>
                <a:defRPr/>
              </a:pPr>
              <a:t>21.06.2021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FFC017-D1F7-4ADB-BB93-ABB7FDFC13E4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088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4A781-4D7F-4A51-93BA-2A59D6086AFE}" type="slidenum">
              <a:rPr lang="de-DE" altLang="de-DE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9259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44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52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50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10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0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9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D4C9E-9B74-41C6-9F04-AB758B8FA86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7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D_Logo_tran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824" y="310386"/>
            <a:ext cx="2049425" cy="13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4001" cy="694266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-1"/>
            <a:ext cx="10424808" cy="69426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03833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247846873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217273561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2654787661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4DD73-1E4A-45ED-9014-D6099CD5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4D7BD9-7776-43C5-8A8D-779DDAD64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2F10C-9FCA-4BD9-9928-8589CE4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28541D-6B44-4B95-8178-0FE0DD2E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918044-9CD3-4598-9D22-C6791BD6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70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F038E-F041-4014-BF79-EF5C3829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F98831-FD32-4667-8B09-C096E44C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BCC411-B3DE-4AE7-9D0D-1F97194A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0F6B48-2A95-42FB-8945-E750DC1A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53E769-C548-4EED-9A42-9FFCFBD5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3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32B64-8D17-477D-84A1-99DDA119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1918C3-55C4-42A4-9131-97F15E00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5273A-3390-415A-AEBD-C6A8078C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D8B6D2-8264-4B1D-A268-D3CF7EBA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A571B-B346-435C-BABB-755388A7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51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C5B87-7B37-48BB-8DA1-72712F93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745D7-3F46-419B-907F-3452BFCBC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9242FA-21EA-433C-AD93-8462B216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3DAE7A-E61C-4075-B13E-6EF1C51B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393882-D941-43CC-9AAE-F4121B7C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FD9D5A-2068-41CD-A71D-D5DFCF2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41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92BCF-81B7-4D5A-B869-173727A5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E5282-B4DA-4240-BB64-BE32C03E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318785-97FD-420A-97C0-6A32472E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7E945E-A7C2-4821-8D2B-15335BB0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315780-AF2D-404A-9B3F-14A5FD458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82700D-73D9-423B-8560-1FDB0952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97EA13-9C5A-4AF7-A2D4-34391C94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85FB61-B59E-4873-B3B0-6DE6F0E2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DF97-185C-4592-8480-DF2E4EF7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E8A46B-97C4-461D-A9E3-47D55083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5CDE26-CA14-4007-BE3C-79EDDFD4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2E524-C157-4003-A322-4807B6E7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0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B47ECE-6D05-4240-AB08-579E29E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0A903B-FAE6-4AF5-A6EC-18EF342C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5E1BF5-327D-44FC-8718-00F7BD23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D_Logo_tran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824" y="310386"/>
            <a:ext cx="2049425" cy="13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4001" cy="694266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-1"/>
            <a:ext cx="10424808" cy="69426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651237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FCCAB-F060-4206-BCE3-1A04E0CB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C5A587-2B96-4D55-AD57-D5643722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4ADDE9-9E91-4FE5-AFE8-8B2974362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929E1D-7EF2-4E7A-9DA3-D9BB8A9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EC7CEF-0723-421F-90B1-66A1686E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0582BE-5CA6-4A36-B093-430AE365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7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36AE2-7853-4683-AEFA-E9DE425D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3EB018-16C1-4CE7-B76A-6EA6B5309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D84AAB-CE21-4701-A262-C9DC54E82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BE6504-3481-4775-83F4-607C4FDB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E2F130-EBF6-4FC9-878F-705C782C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BD89D2-7DD0-41CD-8974-0ECB9E6A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52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880D-0D6D-4527-973A-B5E73C0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2FBCAF-D636-4E2A-891B-70CF806BD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DB3C87-B1D4-4253-A867-F92CA4AF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A8F9C9-A0C3-4892-A11C-18288D5B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775A7D-E041-4346-9787-1A2A4161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44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D5777D-5859-4697-9179-1B0E54495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7350B2-E864-49E8-9ADB-18F7F9733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4A38D-5CAF-4C11-9542-73A2A96D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996E8A-A4CB-46B1-A614-42C7AF17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5D513-55D2-4F05-BE68-1E71115C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6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114941244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1610934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135982128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428257781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2895626677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18214085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</p:spTree>
    <p:extLst>
      <p:ext uri="{BB962C8B-B14F-4D97-AF65-F5344CB8AC3E}">
        <p14:creationId xmlns:p14="http://schemas.microsoft.com/office/powerpoint/2010/main" val="324958611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5575" y="6381750"/>
            <a:ext cx="2584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de-DE" dirty="0"/>
              <a:t>Bethanien Kin</a:t>
            </a:r>
          </a:p>
        </p:txBody>
      </p:sp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6627813" y="381000"/>
            <a:ext cx="216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dirty="0"/>
          </a:p>
        </p:txBody>
      </p:sp>
      <p:pic>
        <p:nvPicPr>
          <p:cNvPr id="2" name="Picture 8" descr="KD_Logo_tran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155575"/>
            <a:ext cx="13414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/>
          <p:cNvSpPr>
            <a:spLocks noChangeShapeType="1"/>
          </p:cNvSpPr>
          <p:nvPr/>
        </p:nvSpPr>
        <p:spPr bwMode="auto">
          <a:xfrm flipH="1" flipV="1">
            <a:off x="263525" y="1033463"/>
            <a:ext cx="7415213" cy="1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 flipH="1" flipV="1">
            <a:off x="266700" y="6475413"/>
            <a:ext cx="8593138" cy="1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73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ransition>
    <p:randomBar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4CDB09-998C-433E-89D3-0101E038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AA52C-4E6F-4EFB-A551-855A14D01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A3BB8C-553C-490C-9E1C-1C191E157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DB83-24AF-4D5A-BD30-368FD5E2CD02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BE49BA-69E1-41EF-800A-12831116B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12A5D-E583-427D-890B-58B16B70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C96A-82AA-45CF-A396-852526DBD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5"/>
          <p:cNvSpPr txBox="1">
            <a:spLocks noChangeArrowheads="1"/>
          </p:cNvSpPr>
          <p:nvPr/>
        </p:nvSpPr>
        <p:spPr bwMode="auto">
          <a:xfrm>
            <a:off x="204537" y="5375899"/>
            <a:ext cx="853038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C00000"/>
                </a:solidFill>
                <a:latin typeface="Litterbox ICG" panose="00000400000000000000" pitchFamily="2" charset="0"/>
              </a:rPr>
              <a:t>Seit 1968 die größte stationäre Jugendhilfeeinrichtung in Bergisch Gladbach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36D7B3-1711-4D44-8636-2AA828550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6" y="1257675"/>
            <a:ext cx="5394428" cy="404582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7F313C4-7BB5-46FE-B1EC-B8C2F9E3FCF9}"/>
              </a:ext>
            </a:extLst>
          </p:cNvPr>
          <p:cNvSpPr/>
          <p:nvPr/>
        </p:nvSpPr>
        <p:spPr>
          <a:xfrm>
            <a:off x="320146" y="404883"/>
            <a:ext cx="6916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3200" b="1" dirty="0">
                <a:solidFill>
                  <a:srgbClr val="C00000"/>
                </a:solidFill>
                <a:latin typeface="Litterbox ICG" panose="00000400000000000000" pitchFamily="2" charset="0"/>
              </a:rPr>
              <a:t>Das Bethanien Kinderdorf in Bergisch Gladbach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532898" y="309548"/>
            <a:ext cx="6352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Unsere derzeitigen Jugendhilfe-Angebote 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0331D0A3-AAB1-4F7E-927D-C61134FC8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32" y="1828799"/>
            <a:ext cx="5129894" cy="3431971"/>
          </a:xfrm>
          <a:prstGeom prst="rect">
            <a:avLst/>
          </a:prstGeom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FFCFDEE-B04A-4ADC-8A87-72ABE919AEE8}"/>
              </a:ext>
            </a:extLst>
          </p:cNvPr>
          <p:cNvSpPr txBox="1"/>
          <p:nvPr/>
        </p:nvSpPr>
        <p:spPr>
          <a:xfrm>
            <a:off x="0" y="1444825"/>
            <a:ext cx="3850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3 </a:t>
            </a:r>
            <a:r>
              <a:rPr lang="de-DE" dirty="0" err="1"/>
              <a:t>Kido</a:t>
            </a:r>
            <a:r>
              <a:rPr lang="de-DE" dirty="0"/>
              <a:t>-Familien, 7 Wohngruppen, mit teils heilpädagogischem Schwerpunkt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darunter 1 Junge Kinder-Gruppe, 6 Plätze für Kinder ab 3, höherer Personalschlüssel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Mädchenwohngruppe Haus Sonja Kill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2 Heilpädagogische Tagesgruppen (HTGs)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Qualifizierte Schulassistenz (QSI)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13 FBB-Familien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Trainingswohnen</a:t>
            </a:r>
          </a:p>
        </p:txBody>
      </p:sp>
    </p:spTree>
    <p:extLst>
      <p:ext uri="{BB962C8B-B14F-4D97-AF65-F5344CB8AC3E}">
        <p14:creationId xmlns:p14="http://schemas.microsoft.com/office/powerpoint/2010/main" val="1937665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532898" y="309548"/>
            <a:ext cx="6447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Spenden sorgen für das Plus an Angeboten 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0331D0A3-AAB1-4F7E-927D-C61134FC8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2" y="1998278"/>
            <a:ext cx="2880587" cy="4320881"/>
          </a:xfrm>
          <a:prstGeom prst="rect">
            <a:avLst/>
          </a:prstGeom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FFCFDEE-B04A-4ADC-8A87-72ABE919AEE8}"/>
              </a:ext>
            </a:extLst>
          </p:cNvPr>
          <p:cNvSpPr txBox="1"/>
          <p:nvPr/>
        </p:nvSpPr>
        <p:spPr>
          <a:xfrm>
            <a:off x="721895" y="1998278"/>
            <a:ext cx="3850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Kinderdorfzirkus </a:t>
            </a:r>
            <a:r>
              <a:rPr lang="de-DE" dirty="0" err="1"/>
              <a:t>Torkelini</a:t>
            </a:r>
            <a:endParaRPr lang="de-DE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Musiktherapeutisches Angebot, musikalische Früherziehung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Jugendraum wird mit den Jugendlichen neu gestaltet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Bogenschießanlage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 err="1"/>
              <a:t>Boulderwand</a:t>
            </a:r>
            <a:endParaRPr lang="de-DE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Monkey-Climbing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Fahrradwerkstatt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Mountainbike-Gruppen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Kanugruppen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Kreativraum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de-DE" dirty="0"/>
              <a:t>Heilpädagogik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924C21-43CD-41DA-8A32-3A3DC2A7D2A9}"/>
              </a:ext>
            </a:extLst>
          </p:cNvPr>
          <p:cNvSpPr txBox="1"/>
          <p:nvPr/>
        </p:nvSpPr>
        <p:spPr>
          <a:xfrm>
            <a:off x="397338" y="1255346"/>
            <a:ext cx="7928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Umfangreiche Kreativ-, Sport- und Therapieangebote durch den eigenen   Pädagogischen Fachdienst und externe Fachleute: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67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3DC1B02-11E5-4F6A-A3C5-2DD9304A8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54" y="1224368"/>
            <a:ext cx="2693523" cy="28519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5A2C95-3DD6-4DBA-8A33-012E59939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7" y="4136922"/>
            <a:ext cx="2973040" cy="22297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4725A3-BC80-46D6-903B-43D44D31A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79" y="2541616"/>
            <a:ext cx="3905250" cy="2928938"/>
          </a:xfrm>
          <a:prstGeom prst="rect">
            <a:avLst/>
          </a:prstGeom>
        </p:spPr>
      </p:pic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167975" y="234612"/>
            <a:ext cx="5757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Das Leben im Kinderdorf ist vielfältig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5B6356-C6C5-487B-AB34-377216434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" y="3608814"/>
            <a:ext cx="1903997" cy="25386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1104B9-ABC2-4CE2-8619-F935484B4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1284957"/>
            <a:ext cx="3592669" cy="22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98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300251" y="242595"/>
            <a:ext cx="2508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Unsere Wurzeln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CFDEE-B04A-4ADC-8A87-72ABE919AEE8}"/>
              </a:ext>
            </a:extLst>
          </p:cNvPr>
          <p:cNvSpPr txBox="1"/>
          <p:nvPr/>
        </p:nvSpPr>
        <p:spPr>
          <a:xfrm>
            <a:off x="541702" y="1790250"/>
            <a:ext cx="380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Dominikanerinnen von Bethanien, ein katholischer Orden, haben in den 1960er Jahren insgesamt 3 Kinderdörfer in Deutschland gegründet</a:t>
            </a:r>
          </a:p>
          <a:p>
            <a:endParaRPr lang="de-DE" dirty="0"/>
          </a:p>
          <a:p>
            <a:r>
              <a:rPr lang="de-DE" dirty="0"/>
              <a:t>1968 wurde das Kinderdorf in Bergisch Gladbach eröffnet</a:t>
            </a:r>
          </a:p>
          <a:p>
            <a:endParaRPr lang="de-DE" dirty="0"/>
          </a:p>
          <a:p>
            <a:r>
              <a:rPr lang="de-DE" dirty="0"/>
              <a:t>Unsere christlichen Wurzeln sind uns wichtig, sie geben den Mitarbeitenden und Kindern Halt und Orientierung</a:t>
            </a:r>
          </a:p>
          <a:p>
            <a:r>
              <a:rPr lang="de-DE" dirty="0"/>
              <a:t>  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68875F-67F1-40FF-AEC7-040BACE96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05" y="1621808"/>
            <a:ext cx="4138583" cy="31039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3F12D1D-FBE9-47F8-9910-38DE2EEB68C9}"/>
              </a:ext>
            </a:extLst>
          </p:cNvPr>
          <p:cNvSpPr txBox="1"/>
          <p:nvPr/>
        </p:nvSpPr>
        <p:spPr>
          <a:xfrm>
            <a:off x="4878137" y="4913026"/>
            <a:ext cx="372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Sr. Hellena (links) ist neue Priorin, </a:t>
            </a:r>
          </a:p>
          <a:p>
            <a:r>
              <a:rPr lang="de-DE" dirty="0"/>
              <a:t>Sr. Ingeburg (rechts) Subpriorin</a:t>
            </a:r>
          </a:p>
        </p:txBody>
      </p:sp>
    </p:spTree>
    <p:extLst>
      <p:ext uri="{BB962C8B-B14F-4D97-AF65-F5344CB8AC3E}">
        <p14:creationId xmlns:p14="http://schemas.microsoft.com/office/powerpoint/2010/main" val="32721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541702" y="230564"/>
            <a:ext cx="5015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Die Architektur Gottfried Böhms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CFDEE-B04A-4ADC-8A87-72ABE919AEE8}"/>
              </a:ext>
            </a:extLst>
          </p:cNvPr>
          <p:cNvSpPr txBox="1"/>
          <p:nvPr/>
        </p:nvSpPr>
        <p:spPr>
          <a:xfrm>
            <a:off x="5883442" y="2365177"/>
            <a:ext cx="3019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Kölner Architekt Professor Gottfried Böhm konzipierte das Kinderdorf nach dem Vorbild eines mittelalterlichen Dorfes mit der Kirche im Mittelpunkt</a:t>
            </a:r>
          </a:p>
          <a:p>
            <a:r>
              <a:rPr lang="de-DE" dirty="0"/>
              <a:t>Sich immer wieder begegnen zu können, einander im Blick zu halten, ist durch die innovative Architektur vorgegeben und prägt den Alltag bis heute mit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68875F-67F1-40FF-AEC7-040BACE9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3" y="1949867"/>
            <a:ext cx="5119025" cy="414397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3F12D1D-FBE9-47F8-9910-38DE2EEB68C9}"/>
              </a:ext>
            </a:extLst>
          </p:cNvPr>
          <p:cNvSpPr txBox="1"/>
          <p:nvPr/>
        </p:nvSpPr>
        <p:spPr>
          <a:xfrm>
            <a:off x="709863" y="1255141"/>
            <a:ext cx="708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Litterbox ICG" panose="00000400000000000000" pitchFamily="2" charset="0"/>
              </a:rPr>
              <a:t>Es braucht ein ganzes Dorf, um ein Kind groß zu ziehen</a:t>
            </a:r>
          </a:p>
        </p:txBody>
      </p:sp>
    </p:spTree>
    <p:extLst>
      <p:ext uri="{BB962C8B-B14F-4D97-AF65-F5344CB8AC3E}">
        <p14:creationId xmlns:p14="http://schemas.microsoft.com/office/powerpoint/2010/main" val="31990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300251" y="242595"/>
            <a:ext cx="60139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Wenn wir uns was wünschen dürften….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CFDEE-B04A-4ADC-8A87-72ABE919AEE8}"/>
              </a:ext>
            </a:extLst>
          </p:cNvPr>
          <p:cNvSpPr txBox="1"/>
          <p:nvPr/>
        </p:nvSpPr>
        <p:spPr>
          <a:xfrm>
            <a:off x="5935961" y="2597212"/>
            <a:ext cx="2991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3200" b="1" dirty="0"/>
              <a:t>wieder </a:t>
            </a:r>
          </a:p>
          <a:p>
            <a:r>
              <a:rPr lang="de-DE" sz="3200" b="1" dirty="0"/>
              <a:t>mehr </a:t>
            </a:r>
          </a:p>
          <a:p>
            <a:r>
              <a:rPr lang="de-DE" sz="3200" b="1" dirty="0"/>
              <a:t>Kinderdorf-Familien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68875F-67F1-40FF-AEC7-040BACE96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9" y="1259419"/>
            <a:ext cx="4204937" cy="47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EA1F71-179A-4AE6-9FDF-5E535B866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7" y="1052894"/>
            <a:ext cx="6626706" cy="4970030"/>
          </a:xfrm>
          <a:prstGeom prst="rect">
            <a:avLst/>
          </a:prstGeom>
        </p:spPr>
      </p:pic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593057" y="250301"/>
            <a:ext cx="5776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D20000"/>
                </a:solidFill>
                <a:latin typeface="Litterbox ICG" panose="00000400000000000000" pitchFamily="2" charset="0"/>
              </a:rPr>
              <a:t>Wir sind auf dem Weg in </a:t>
            </a:r>
            <a:r>
              <a:rPr lang="de-DE" sz="3200" b="1">
                <a:solidFill>
                  <a:srgbClr val="D20000"/>
                </a:solidFill>
                <a:latin typeface="Litterbox ICG" panose="00000400000000000000" pitchFamily="2" charset="0"/>
              </a:rPr>
              <a:t>die Zukunft…</a:t>
            </a:r>
            <a:endParaRPr lang="de-DE" sz="3200" b="1" dirty="0">
              <a:solidFill>
                <a:srgbClr val="D20000"/>
              </a:solidFill>
              <a:latin typeface="Litterbox ICG" panose="00000400000000000000" pitchFamily="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3D23E9-15F3-4A3F-934D-7974CAEC60CE}"/>
              </a:ext>
            </a:extLst>
          </p:cNvPr>
          <p:cNvSpPr txBox="1"/>
          <p:nvPr/>
        </p:nvSpPr>
        <p:spPr>
          <a:xfrm>
            <a:off x="4734836" y="5948354"/>
            <a:ext cx="466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Litterbox ICG" panose="00000400000000000000" pitchFamily="2" charset="0"/>
              </a:rPr>
              <a:t>…wo Vertrauen wächst</a:t>
            </a:r>
          </a:p>
        </p:txBody>
      </p:sp>
    </p:spTree>
    <p:extLst>
      <p:ext uri="{BB962C8B-B14F-4D97-AF65-F5344CB8AC3E}">
        <p14:creationId xmlns:p14="http://schemas.microsoft.com/office/powerpoint/2010/main" val="235528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&quot;/&gt;&lt;property id=&quot;20307&quot; value=&quot;273&quot;/&gt;&lt;/object&gt;&lt;object type=&quot;3&quot; unique_id=&quot;10004&quot;&gt;&lt;property id=&quot;20148&quot; value=&quot;5&quot;/&gt;&lt;property id=&quot;20300&quot; value=&quot;Folie 2&quot;/&gt;&lt;property id=&quot;20307&quot; value=&quot;257&quot;/&gt;&lt;/object&gt;&lt;object type=&quot;3&quot; unique_id=&quot;10005&quot;&gt;&lt;property id=&quot;20148&quot; value=&quot;5&quot;/&gt;&lt;property id=&quot;20300&quot; value=&quot;Folie 3&quot;/&gt;&lt;property id=&quot;20307&quot; value=&quot;320&quot;/&gt;&lt;/object&gt;&lt;object type=&quot;3&quot; unique_id=&quot;10006&quot;&gt;&lt;property id=&quot;20148&quot; value=&quot;5&quot;/&gt;&lt;property id=&quot;20300&quot; value=&quot;Folie 4&quot;/&gt;&lt;property id=&quot;20307&quot; value=&quot;318&quot;/&gt;&lt;/object&gt;&lt;object type=&quot;3&quot; unique_id=&quot;10007&quot;&gt;&lt;property id=&quot;20148&quot; value=&quot;5&quot;/&gt;&lt;property id=&quot;20300&quot; value=&quot;Folie 5&quot;/&gt;&lt;property id=&quot;20307&quot; value=&quot;317&quot;/&gt;&lt;/object&gt;&lt;object type=&quot;3&quot; unique_id=&quot;10008&quot;&gt;&lt;property id=&quot;20148&quot; value=&quot;5&quot;/&gt;&lt;property id=&quot;20300&quot; value=&quot;Folie 6&quot;/&gt;&lt;property id=&quot;20307&quot; value=&quot;322&quot;/&gt;&lt;/object&gt;&lt;object type=&quot;3&quot; unique_id=&quot;10009&quot;&gt;&lt;property id=&quot;20148&quot; value=&quot;5&quot;/&gt;&lt;property id=&quot;20300&quot; value=&quot;Folie 7&quot;/&gt;&lt;property id=&quot;20307&quot; value=&quot;307&quot;/&gt;&lt;/object&gt;&lt;object type=&quot;3&quot; unique_id=&quot;10010&quot;&gt;&lt;property id=&quot;20148&quot; value=&quot;5&quot;/&gt;&lt;property id=&quot;20300&quot; value=&quot;Folie 8&quot;/&gt;&lt;property id=&quot;20307&quot; value=&quot;308&quot;/&gt;&lt;/object&gt;&lt;object type=&quot;3&quot; unique_id=&quot;10011&quot;&gt;&lt;property id=&quot;20148&quot; value=&quot;5&quot;/&gt;&lt;property id=&quot;20300&quot; value=&quot;Folie 9&quot;/&gt;&lt;property id=&quot;20307&quot; value=&quot;277&quot;/&gt;&lt;/object&gt;&lt;object type=&quot;3&quot; unique_id=&quot;10012&quot;&gt;&lt;property id=&quot;20148&quot; value=&quot;5&quot;/&gt;&lt;property id=&quot;20300&quot; value=&quot;Folie 10&quot;/&gt;&lt;property id=&quot;20307&quot; value=&quot;327&quot;/&gt;&lt;/object&gt;&lt;object type=&quot;3&quot; unique_id=&quot;10013&quot;&gt;&lt;property id=&quot;20148&quot; value=&quot;5&quot;/&gt;&lt;property id=&quot;20300&quot; value=&quot;Folie 11&quot;/&gt;&lt;property id=&quot;20307&quot; value=&quot;278&quot;/&gt;&lt;/object&gt;&lt;object type=&quot;3&quot; unique_id=&quot;10014&quot;&gt;&lt;property id=&quot;20148&quot; value=&quot;5&quot;/&gt;&lt;property id=&quot;20300&quot; value=&quot;Folie 12&quot;/&gt;&lt;property id=&quot;20307&quot; value=&quot;324&quot;/&gt;&lt;/object&gt;&lt;object type=&quot;3&quot; unique_id=&quot;10015&quot;&gt;&lt;property id=&quot;20148&quot; value=&quot;5&quot;/&gt;&lt;property id=&quot;20300&quot; value=&quot;Folie 13&quot;/&gt;&lt;property id=&quot;20307&quot; value=&quot;310&quot;/&gt;&lt;/object&gt;&lt;object type=&quot;3&quot; unique_id=&quot;10016&quot;&gt;&lt;property id=&quot;20148&quot; value=&quot;5&quot;/&gt;&lt;property id=&quot;20300&quot; value=&quot;Folie 14&quot;/&gt;&lt;property id=&quot;20307&quot; value=&quot;325&quot;/&gt;&lt;/object&gt;&lt;object type=&quot;3&quot; unique_id=&quot;10017&quot;&gt;&lt;property id=&quot;20148&quot; value=&quot;5&quot;/&gt;&lt;property id=&quot;20300&quot; value=&quot;Folie 15&quot;/&gt;&lt;property id=&quot;20307&quot; value=&quot;313&quot;/&gt;&lt;/object&gt;&lt;object type=&quot;3&quot; unique_id=&quot;10018&quot;&gt;&lt;property id=&quot;20148&quot; value=&quot;5&quot;/&gt;&lt;property id=&quot;20300&quot; value=&quot;Folie 16&quot;/&gt;&lt;property id=&quot;20307&quot; value=&quot;326&quot;/&gt;&lt;/object&gt;&lt;object type=&quot;3&quot; unique_id=&quot;10019&quot;&gt;&lt;property id=&quot;20148&quot; value=&quot;5&quot;/&gt;&lt;property id=&quot;20300&quot; value=&quot;Folie 17&quot;/&gt;&lt;property id=&quot;20307&quot; value=&quot;315&quot;/&gt;&lt;/object&gt;&lt;object type=&quot;3&quot; unique_id=&quot;10020&quot;&gt;&lt;property id=&quot;20148&quot; value=&quot;5&quot;/&gt;&lt;property id=&quot;20300&quot; value=&quot;Folie 18&quot;/&gt;&lt;property id=&quot;20307&quot; value=&quot;311&quot;/&gt;&lt;/object&gt;&lt;object type=&quot;3&quot; unique_id=&quot;10021&quot;&gt;&lt;property id=&quot;20148&quot; value=&quot;5&quot;/&gt;&lt;property id=&quot;20300&quot; value=&quot;Folie 19&quot;/&gt;&lt;property id=&quot;20307&quot; value=&quot;276&quot;/&gt;&lt;/object&gt;&lt;/object&gt;&lt;object type=&quot;8&quot; unique_id=&quot;10042&quot;&gt;&lt;/object&gt;&lt;object type=&quot;4&quot; unique_id=&quot;10127&quot;&gt;&lt;/object&gt;&lt;object type=&quot;10&quot; unique_id=&quot;10128&quot;&gt;&lt;object type=&quot;11&quot; unique_id=&quot;10129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Bildschirmpräsentation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Calibri</vt:lpstr>
      <vt:lpstr>Litterbox ICG</vt:lpstr>
      <vt:lpstr>Arial</vt:lpstr>
      <vt:lpstr>Wingdings</vt:lpstr>
      <vt:lpstr>Calibri Light</vt:lpstr>
      <vt:lpstr>Standarddesign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Anna Leister</dc:creator>
  <cp:lastModifiedBy>Fobbe-Klemm, Daniela</cp:lastModifiedBy>
  <cp:revision>404</cp:revision>
  <cp:lastPrinted>2020-07-16T09:12:33Z</cp:lastPrinted>
  <dcterms:modified xsi:type="dcterms:W3CDTF">2021-06-21T08:42:57Z</dcterms:modified>
</cp:coreProperties>
</file>